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132" d="100"/>
          <a:sy n="132" d="100"/>
        </p:scale>
        <p:origin x="5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1336</Words>
  <Application>Microsoft Macintosh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190</cp:revision>
  <dcterms:created xsi:type="dcterms:W3CDTF">2021-04-29T18:58:34Z</dcterms:created>
  <dcterms:modified xsi:type="dcterms:W3CDTF">2021-09-01T13:48:56Z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